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Lato"/>
      <p:regular r:id="rId24"/>
      <p:bold r:id="rId25"/>
      <p:italic r:id="rId26"/>
      <p:boldItalic r:id="rId27"/>
    </p:embeddedFont>
    <p:embeddedFont>
      <p:font typeface="Bunge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a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Bungee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d808f61b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ed808f61b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d808f61b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ed808f61b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d808f61b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ed808f61b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d808f61b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ed808f61b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d808f61b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ed808f61b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d808f61b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ed808f61b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d808f61b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ed808f61b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d808f61b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ed808f61b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d808f61b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ed808f61b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d808f61b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ed808f61b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d808f61b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d808f61b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d808f61b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d808f61b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d808f61b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d808f61b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d808f61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d808f61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d808f61b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ed808f61b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d808f61b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ed808f61b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d808f61b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ed808f61b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411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411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45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6" name="Google Shape;116;p17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 amt="70000"/>
          </a:blip>
          <a:srcRect b="1438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1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4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2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1" l="0" r="0" t="7804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2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1. aften - </a:t>
            </a:r>
            <a:r>
              <a:rPr lang="da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GUI udvikling med TKinter - Jonas Bak Phillipson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import &amp; initialiser tkinter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(02-example)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importer og initialiser tkinter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322525"/>
            <a:ext cx="44217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Måden man starter udviklingen af sin GUI applikation er først og fremmest ved at: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importere “Tk” fra “tkinter”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erklære en variabel - her oftest kaldet “root”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initialisere sin variabel med et kald til “Tk()”</a:t>
            </a:r>
            <a:endParaRPr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00" y="1474925"/>
            <a:ext cx="4105799" cy="199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initialiser en “Widget”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(03-example)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importer og initialiser tkinter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1216950"/>
            <a:ext cx="4421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Nu har man med sin “root” variabel så at sige et “Main Window”, hvorpå man placerer de ting man vil have vist på skærmen.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I den forbindelse kaldes det man placerer på skærmen for “Widgets”, hvilke kan være tekst, knapper osv. osv.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Her vil vi placere en “Hello, World!” tekst widget på skærmen, og det gøres sådan her: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import “Label” fra tkinter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initialiser din Label med argumenterne: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root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da"/>
              <a:t>text=”Hello, World!”</a:t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00" y="1474925"/>
            <a:ext cx="4105799" cy="2163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Placer Widget på skærmen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(04-example)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Placer widget på skærmen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687" y="1216942"/>
            <a:ext cx="4421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Når man vil placere sin “Widget” på skærmen, så kan det gøres på 2 måder vhja.: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“pack” metoden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“grid” metoden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Her vil vi blot bruge “pack” metoden, som gøres sådan her: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kald blot “pack()” metoden på din “my_label” variabel</a:t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87" y="1474925"/>
            <a:ext cx="4105814" cy="252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Kør “mainloop”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(05-example)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Kør “mainloop”</a:t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11687" y="1216942"/>
            <a:ext cx="4421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a"/>
              <a:t>Det eneste vi nu mangler for at køre og få vores GUI frem på skærmen er at: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kalde “mainloop()” metoden på din “root” variabel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da"/>
              <a:t>eksekverer</a:t>
            </a:r>
            <a:r>
              <a:rPr lang="da"/>
              <a:t> din Python kode</a:t>
            </a: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87" y="1474925"/>
            <a:ext cx="4105814" cy="252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Kod din egen “Hello, World!” GUI App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Tak for i aften!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intro &amp; TKinter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80075"/>
            <a:ext cx="85206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Agenda for 1. aften 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TKinter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Hvad skal vi lave?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Nødvendigt software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Hello World GUI app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da"/>
              <a:t>Opgave: Kod din egen “Hello, World!” GUI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tkinter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Om TKinter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80075"/>
            <a:ext cx="42375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Om TKinter kan siges: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Er det standard grafisk brugergrænseflade (GUI) værktøjssæt i Python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Kommer som en del af din Python installation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❖"/>
            </a:pPr>
            <a:r>
              <a:rPr lang="da"/>
              <a:t>Gør det nemt at udvikle desktop applikationer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5980650" y="1718775"/>
            <a:ext cx="232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a">
                <a:latin typeface="Lato"/>
                <a:ea typeface="Lato"/>
                <a:cs typeface="Lato"/>
                <a:sym typeface="Lato"/>
              </a:rPr>
              <a:t>Indsæt billede af GUI apps her ..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hvad skal vi lave?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Hvad skal vi lave?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322525"/>
            <a:ext cx="42375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Under dette forløb skal vi lave: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En simpel “Hello, World!” GUI app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❖"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5980650" y="1718775"/>
            <a:ext cx="232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a">
                <a:latin typeface="Lato"/>
                <a:ea typeface="Lato"/>
                <a:cs typeface="Lato"/>
                <a:sym typeface="Lato"/>
              </a:rPr>
              <a:t>Indsæt billede af GUI apps her ..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“Hello, world!” GUI App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/>
              <a:t>(01-example)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“Hello, world!” GUI App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322525"/>
            <a:ext cx="44217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Når man skal lave en GUI applikation, så følger man altid disse steps: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importerer og initialiserer TKinter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i="1" lang="da"/>
              <a:t>Svarer til at lave ens “Main Window”</a:t>
            </a:r>
            <a:endParaRPr i="1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Initialiserer sine “Widgets” (tekst, knapper etc.)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Placerer sine Widgets på skærmen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Kører TKinters “mainloop()” metode</a:t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00" y="1474925"/>
            <a:ext cx="4105801" cy="28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